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44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F149-4429-4B2D-B924-CA1D1D1E5257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42071-37AE-4B1F-B4CF-D8FE4EB498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E24C9-B166-4C19-AFD9-16FA744EB9EC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14C9-EC6F-415F-9303-606CC3D81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2E57-8651-4564-B9FC-68B96C22EEA2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A7EE-C3ED-4FFD-BD2A-EADB1BCB2D2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6550-ECA2-4FBE-A56A-CB7972ABFC20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B5A2-E2EF-448D-899D-C9F5F58A23A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B2CF3-6ADC-4EB9-ABAC-5272CC3331B5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7E8B-EDC0-4748-B91A-CB8BF8B0F9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540F-405A-4C99-8603-E32A40215DE7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EF8C-4CC2-43EC-9DCC-7BAA3F671B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A5F5-40E0-4BCC-AF83-C23AEFD0E94B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AAF2-7691-46E3-B93A-48221B8897B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7FD3-D285-4F22-9F4D-C029906550A3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88A5-32BB-491D-A94D-1389AC0C29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C238F-18AC-4378-9DF1-6189FC306FFE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01F4-89A3-4286-8E71-04EC87A2EDA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70D5A-E51D-48D8-8576-08BDF84F9A3D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956-2786-4FF0-BA3F-B9FCBD2806A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D275-18E1-4D79-BA39-7249AFC6A47D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B771-4213-4852-976E-A9AD722D9EB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1ABC9D-E669-4FC8-A319-14F0B98C4C38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3E6A0F4-D956-450A-BC07-C68536BD5A9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5200" y="1501775"/>
            <a:ext cx="7213600" cy="15700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u="sng" spc="300" dirty="0">
                <a:latin typeface="+mj-ea"/>
                <a:ea typeface="+mj-ea"/>
              </a:rPr>
              <a:t>利益相反（ＣＯＩ）開示</a:t>
            </a:r>
            <a:endParaRPr lang="en-US" altLang="ja-JP" sz="3200" u="sng" spc="300" dirty="0">
              <a:latin typeface="+mj-ea"/>
              <a:ea typeface="+mj-ea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ja-JP" altLang="en-US" sz="3200" spc="300" dirty="0">
                <a:latin typeface="+mj-ea"/>
                <a:ea typeface="+mj-ea"/>
              </a:rPr>
              <a:t>筆頭発表者名：○○ ○○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4988" y="4071938"/>
            <a:ext cx="80740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  <a:ea typeface="+mj-ea"/>
              </a:rPr>
              <a:t>演題発表に関連し 開示すべきＣＯＩ関係にある企業などはありません</a:t>
            </a:r>
          </a:p>
        </p:txBody>
      </p:sp>
      <p:sp>
        <p:nvSpPr>
          <p:cNvPr id="13317" name="テキスト ボックス 7"/>
          <p:cNvSpPr txBox="1">
            <a:spLocks noChangeArrowheads="1"/>
          </p:cNvSpPr>
          <p:nvPr/>
        </p:nvSpPr>
        <p:spPr bwMode="auto">
          <a:xfrm>
            <a:off x="0" y="0"/>
            <a:ext cx="3132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libri" pitchFamily="34" charset="0"/>
              </a:rPr>
              <a:t>サンプル１：開示情報ない場合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00" y="6231396"/>
            <a:ext cx="2039888" cy="509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takafumi yamasaki</dc:creator>
  <cp:lastModifiedBy>itabashi</cp:lastModifiedBy>
  <cp:revision>13</cp:revision>
  <dcterms:created xsi:type="dcterms:W3CDTF">2012-08-28T21:17:39Z</dcterms:created>
  <dcterms:modified xsi:type="dcterms:W3CDTF">2017-07-14T00:03:46Z</dcterms:modified>
</cp:coreProperties>
</file>