
<file path=[Content_Types].xml><?xml version="1.0" encoding="utf-8"?>
<Types xmlns="http://schemas.openxmlformats.org/package/2006/content-types">
  <Default Extension="jpe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44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8F149-4429-4B2D-B924-CA1D1D1E5257}" type="datetimeFigureOut">
              <a:rPr lang="ja-JP" altLang="en-US"/>
              <a:pPr>
                <a:defRPr/>
              </a:pPr>
              <a:t>2017/7/14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42071-37AE-4B1F-B4CF-D8FE4EB4981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E24C9-B166-4C19-AFD9-16FA744EB9EC}" type="datetimeFigureOut">
              <a:rPr lang="ja-JP" altLang="en-US"/>
              <a:pPr>
                <a:defRPr/>
              </a:pPr>
              <a:t>2017/7/14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F14C9-EC6F-415F-9303-606CC3D81CD4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82E57-8651-4564-B9FC-68B96C22EEA2}" type="datetimeFigureOut">
              <a:rPr lang="ja-JP" altLang="en-US"/>
              <a:pPr>
                <a:defRPr/>
              </a:pPr>
              <a:t>2017/7/14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EA7EE-C3ED-4FFD-BD2A-EADB1BCB2D2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F6550-ECA2-4FBE-A56A-CB7972ABFC20}" type="datetimeFigureOut">
              <a:rPr lang="ja-JP" altLang="en-US"/>
              <a:pPr>
                <a:defRPr/>
              </a:pPr>
              <a:t>2017/7/14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CB5A2-E2EF-448D-899D-C9F5F58A23AB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B2CF3-6ADC-4EB9-ABAC-5272CC3331B5}" type="datetimeFigureOut">
              <a:rPr lang="ja-JP" altLang="en-US"/>
              <a:pPr>
                <a:defRPr/>
              </a:pPr>
              <a:t>2017/7/14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C7E8B-EDC0-4748-B91A-CB8BF8B0F9C9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F540F-405A-4C99-8603-E32A40215DE7}" type="datetimeFigureOut">
              <a:rPr lang="ja-JP" altLang="en-US"/>
              <a:pPr>
                <a:defRPr/>
              </a:pPr>
              <a:t>2017/7/14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4EF8C-4CC2-43EC-9DCC-7BAA3F671BE3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4A5F5-40E0-4BCC-AF83-C23AEFD0E94B}" type="datetimeFigureOut">
              <a:rPr lang="ja-JP" altLang="en-US"/>
              <a:pPr>
                <a:defRPr/>
              </a:pPr>
              <a:t>2017/7/14</a:t>
            </a:fld>
            <a:endParaRPr lang="ja-JP" altLang="en-US" dirty="0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7AAAF2-7691-46E3-B93A-48221B8897BF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A7FD3-D285-4F22-9F4D-C029906550A3}" type="datetimeFigureOut">
              <a:rPr lang="ja-JP" altLang="en-US"/>
              <a:pPr>
                <a:defRPr/>
              </a:pPr>
              <a:t>2017/7/14</a:t>
            </a:fld>
            <a:endParaRPr lang="ja-JP" altLang="en-US" dirty="0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988A5-32BB-491D-A94D-1389AC0C29C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C238F-18AC-4378-9DF1-6189FC306FFE}" type="datetimeFigureOut">
              <a:rPr lang="ja-JP" altLang="en-US"/>
              <a:pPr>
                <a:defRPr/>
              </a:pPr>
              <a:t>2017/7/14</a:t>
            </a:fld>
            <a:endParaRPr lang="ja-JP" altLang="en-US" dirty="0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D01F4-89A3-4286-8E71-04EC87A2EDA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70D5A-E51D-48D8-8576-08BDF84F9A3D}" type="datetimeFigureOut">
              <a:rPr lang="ja-JP" altLang="en-US"/>
              <a:pPr>
                <a:defRPr/>
              </a:pPr>
              <a:t>2017/7/14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6D956-2786-4FF0-BA3F-B9FCBD2806AE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FD275-18E1-4D79-BA39-7249AFC6A47D}" type="datetimeFigureOut">
              <a:rPr lang="ja-JP" altLang="en-US"/>
              <a:pPr>
                <a:defRPr/>
              </a:pPr>
              <a:t>2017/7/14</a:t>
            </a:fld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CB771-4213-4852-976E-A9AD722D9EB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A1ABC9D-E669-4FC8-A319-14F0B98C4C38}" type="datetimeFigureOut">
              <a:rPr lang="ja-JP" altLang="en-US"/>
              <a:pPr>
                <a:defRPr/>
              </a:pPr>
              <a:t>2017/7/14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3E6A0F4-D956-450A-BC07-C68536BD5A9A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965200" y="500063"/>
            <a:ext cx="7213600" cy="157003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3200" u="sng" spc="300" dirty="0">
                <a:latin typeface="+mj-ea"/>
                <a:ea typeface="+mj-ea"/>
              </a:rPr>
              <a:t>利益相反（ＣＯＩ）開示</a:t>
            </a:r>
            <a:endParaRPr lang="en-US" altLang="ja-JP" sz="3200" u="sng" spc="300" dirty="0">
              <a:latin typeface="+mj-ea"/>
              <a:ea typeface="+mj-ea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2400"/>
              </a:spcAft>
              <a:defRPr/>
            </a:pPr>
            <a:r>
              <a:rPr lang="ja-JP" altLang="en-US" sz="3200" spc="300" dirty="0">
                <a:latin typeface="+mj-ea"/>
                <a:ea typeface="+mj-ea"/>
              </a:rPr>
              <a:t>筆頭発表者名：○○ ○○</a:t>
            </a:r>
          </a:p>
        </p:txBody>
      </p:sp>
      <p:sp>
        <p:nvSpPr>
          <p:cNvPr id="18436" name="テキスト ボックス 7"/>
          <p:cNvSpPr txBox="1">
            <a:spLocks noChangeArrowheads="1"/>
          </p:cNvSpPr>
          <p:nvPr/>
        </p:nvSpPr>
        <p:spPr bwMode="auto">
          <a:xfrm>
            <a:off x="0" y="0"/>
            <a:ext cx="31229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dirty="0">
                <a:latin typeface="Calibri" pitchFamily="34" charset="0"/>
              </a:rPr>
              <a:t>サンプル２：開示情報ある</a:t>
            </a:r>
            <a:r>
              <a:rPr lang="ja-JP" altLang="en-US" dirty="0" smtClean="0">
                <a:latin typeface="Calibri" pitchFamily="34" charset="0"/>
              </a:rPr>
              <a:t>場合</a:t>
            </a:r>
            <a:endParaRPr lang="ja-JP" altLang="en-US" dirty="0">
              <a:latin typeface="Calibri" pitchFamily="34" charset="0"/>
            </a:endParaRPr>
          </a:p>
        </p:txBody>
      </p:sp>
      <p:graphicFrame>
        <p:nvGraphicFramePr>
          <p:cNvPr id="18490" name="Group 58"/>
          <p:cNvGraphicFramePr>
            <a:graphicFrameLocks noGrp="1"/>
          </p:cNvGraphicFramePr>
          <p:nvPr/>
        </p:nvGraphicFramePr>
        <p:xfrm>
          <a:off x="750067" y="2428868"/>
          <a:ext cx="7643867" cy="3579831"/>
        </p:xfrm>
        <a:graphic>
          <a:graphicData uri="http://schemas.openxmlformats.org/drawingml/2006/table">
            <a:tbl>
              <a:tblPr/>
              <a:tblGrid>
                <a:gridCol w="2143140"/>
                <a:gridCol w="1500199"/>
                <a:gridCol w="4000528"/>
              </a:tblGrid>
              <a:tr h="3977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項目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該当状況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該当企業名等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77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役員・顧問職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77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株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77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特許使用料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77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講演料など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あり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○○株式会社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77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原稿料など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あり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○○株式会社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77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研究費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77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奨学寄付金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なし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77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学会参加・旅費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あり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○○株式会社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" name="図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4600" y="6231396"/>
            <a:ext cx="2039888" cy="5099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59</Words>
  <Application>Microsoft Office PowerPoint</Application>
  <PresentationFormat>画面に合わせる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takafumi yamasaki</dc:creator>
  <cp:lastModifiedBy>itabashi</cp:lastModifiedBy>
  <cp:revision>13</cp:revision>
  <dcterms:created xsi:type="dcterms:W3CDTF">2012-08-28T21:17:39Z</dcterms:created>
  <dcterms:modified xsi:type="dcterms:W3CDTF">2017-07-14T00:03:31Z</dcterms:modified>
</cp:coreProperties>
</file>